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22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C1A600-1123-4B30-9B64-32636ADF3F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51816A9-5714-470F-AE16-0B15AF4469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D49FE8-5FFD-4D5B-8F7E-28CE1C97E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CF0A8F-95FC-4667-87BB-CCB192F6F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099AC3-951E-4A13-BD32-F5343A81E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0685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1FD1FE-AAD0-40F6-B648-87770D53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1A1ABF-B447-4F59-9FE7-E3ED16A4E0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30F9A1-9682-405B-BCEF-6A9ECADCD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6A145A-827E-4230-BE95-912750B07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FD8693-C2B6-4E21-ADCE-369275243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3108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98C6012-07E2-45D0-8646-3EC7290987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3CA8899-7E30-4435-B19D-3A5C641D55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6F27B75-CF56-401F-B549-D6856A62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5AF3B0-3989-48A8-99E8-779B8AAAB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C30CF1C-75ED-439E-B938-12D462EF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6084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C30962-88E8-463B-B6E1-F0C50A9AC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400597-C78E-4CD9-91B6-7BE4E6CE9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A67D3A-75EF-4374-9880-189140FAA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AE3901-6660-4F3F-ADC0-F5AFF162D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F90ACB-92C9-4028-BE3A-24B6CE367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2739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EC0E-4CD0-480E-AECA-B5BE746B1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54B5CCE-71E4-4020-84F2-A46B98863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034C02-DB3C-45FE-A51C-AB4A16E2D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0EB72BE-CD2C-4D5E-805E-288E62A33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3FB019-9C8E-484F-A0E0-F5947825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080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65DBFC-B441-4B07-A7B5-19BE54C47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657FD4-CD56-4B96-BD91-7A4FF31DC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D026ECA-DCC8-4AAE-BF30-C86B19BEB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C8892CF-7299-417D-AA33-FD1BE1E51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A37AB5-AAC1-4B3C-B846-3DC4EF194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BF7C4D-0365-4350-B922-5A8EC13AE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2109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2994E9-ACE6-47AA-A3CD-F93AA4BD8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C6B8722-41B3-47B5-AAAB-6ED5F100F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12E8953-6663-442D-85A2-AF89D093F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C01F34F-BDAA-4056-AB5B-751F1479BE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898D628-F89A-4EFA-BE2C-46EF720DD8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3F70EA9-9ACE-4E5E-BE70-98FF0CE20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D984F9C-F71C-46EF-A5CD-5B78F5718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074FF45-1FCD-4816-85C7-541A54AF8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7569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EDD08-7F0E-420A-B538-FF0F49875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E8BFCBA-7271-4608-AC7A-075D3A82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6BAE67A-045D-4520-89BF-B071A109B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D6BE767-812F-4010-ACC2-59A7F6E0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673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1A44A7E-13CA-4396-A422-E62FFB317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27F317C-AB32-4F67-A7A4-005E19C20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9759189-BC0E-419B-9E42-7503F231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3337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A7A457-A3A2-42D8-8078-F1EA4BACC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0E82C9-87A6-4851-A84E-6E8493B33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0215B04-E11B-44D6-AD2E-DC5A06157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8BA43AA-D2D2-4432-B3D9-75C1123A9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2F7A02-9471-4D7F-A68E-91AF72E80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E9B3D41-2651-4854-B3E7-31F9BCB61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4666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A9D036-0DD6-410B-B053-48AC605A7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47C540B-FD9A-4EE3-81A9-887406CCA9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0FA4512-D704-4A85-9D61-36C74B4DA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A66B3A1-7A9E-49D8-B944-8085B18F8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CE422A-7D91-4250-B499-6B3A2246E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640AB8C-75F1-4407-8070-30D2FFF00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9232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43FB2AF-262F-44F4-9C30-CE16B2E66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B6E06E0-8DB1-4635-8A2C-7E1D38A87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38CF31-5BF0-4593-AF28-C1E7CF8CC8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8D72A-CC0E-4E00-9FE1-82E09CF88B44}" type="datetimeFigureOut">
              <a:rPr lang="zh-TW" altLang="en-US" smtClean="0"/>
              <a:t>2021/11/21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6B0E3C5-6C98-46E7-A283-F9F1C3DD9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775D2F-9A56-4982-B674-CF1F83957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D985C-4D85-48D7-B8A2-5713236872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946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2F21E4-B03C-4CD1-8200-50ACE0C999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Web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程式設計</a:t>
            </a: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期中</a:t>
            </a: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Project</a:t>
            </a:r>
            <a:b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206410341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吳權恩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CCF309E-1B93-423C-8FDA-67B4EEB67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699" y="3766721"/>
            <a:ext cx="25146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1C7A3A6-33DB-4626-8404-1FD32EE00AA4}"/>
              </a:ext>
            </a:extLst>
          </p:cNvPr>
          <p:cNvSpPr txBox="1"/>
          <p:nvPr/>
        </p:nvSpPr>
        <p:spPr>
          <a:xfrm>
            <a:off x="4241838" y="5628443"/>
            <a:ext cx="3708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https://supertaste-shop.tvbs.com.tw/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2539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AC342-5404-42F0-A84C-A6FCF98D5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Header &amp; Navbar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DB232C-BDB1-433A-BEA9-E3C8A54A7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4168F3-6548-49E2-8743-73FFF3217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168" y="1825625"/>
            <a:ext cx="6447663" cy="440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579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AC342-5404-42F0-A84C-A6FCF98D5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點選食尚玩家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Logo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可以回到主頁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DB232C-BDB1-433A-BEA9-E3C8A54A7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4168F3-6548-49E2-8743-73FFF32177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8" t="7853" b="878"/>
          <a:stretch/>
        </p:blipFill>
        <p:spPr>
          <a:xfrm>
            <a:off x="3176108" y="2831975"/>
            <a:ext cx="5839784" cy="268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800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AC342-5404-42F0-A84C-A6FCF98D5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Navbar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Crown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可以連結到正確的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Page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DB232C-BDB1-433A-BEA9-E3C8A54A7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4168F3-6548-49E2-8743-73FFF3217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72168" y="1825625"/>
            <a:ext cx="6447662" cy="440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5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AC342-5404-42F0-A84C-A6FCF98D5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http://localhost:3000/Crown/api_xx/shop_xx</a:t>
            </a:r>
            <a:b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可以連結到正確的</a:t>
            </a: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Page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DB232C-BDB1-433A-BEA9-E3C8A54A7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4168F3-6548-49E2-8743-73FFF3217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72168" y="1825625"/>
            <a:ext cx="6447661" cy="440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829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AC342-5404-42F0-A84C-A6FCF98D5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Navbar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點選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Menu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可以連結到正確的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Page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DB232C-BDB1-433A-BEA9-E3C8A54A7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4168F3-6548-49E2-8743-73FFF3217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72168" y="1825625"/>
            <a:ext cx="6447661" cy="440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AC342-5404-42F0-A84C-A6FCF98D5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Items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商品目錄展示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DB232C-BDB1-433A-BEA9-E3C8A54A7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4168F3-6548-49E2-8743-73FFF3217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72168" y="1825625"/>
            <a:ext cx="6447662" cy="440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983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84</Words>
  <Application>Microsoft Office PowerPoint</Application>
  <PresentationFormat>寬螢幕</PresentationFormat>
  <Paragraphs>8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微軟正黑體</vt:lpstr>
      <vt:lpstr>Arial</vt:lpstr>
      <vt:lpstr>Calibri</vt:lpstr>
      <vt:lpstr>Calibri Light</vt:lpstr>
      <vt:lpstr>Office 佈景主題</vt:lpstr>
      <vt:lpstr>Web程式設計(一) 期中Project  206410341 吳權恩</vt:lpstr>
      <vt:lpstr>Header &amp; Navbar</vt:lpstr>
      <vt:lpstr>點選食尚玩家Logo可以回到主頁 ( / )</vt:lpstr>
      <vt:lpstr>Navbar 點選 Crown  可以連結到正確的Page</vt:lpstr>
      <vt:lpstr>http://localhost:3000/Crown/api_xx/shop_xx 可以連結到正確的Page</vt:lpstr>
      <vt:lpstr>Navbar 點選 Menu  可以連結到正確的Page</vt:lpstr>
      <vt:lpstr>Items 商品目錄展示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Web程式設計(一) 期中Project  206410341 吳權恩</dc:title>
  <dc:creator>吳權恩</dc:creator>
  <cp:lastModifiedBy>吳權恩</cp:lastModifiedBy>
  <cp:revision>1</cp:revision>
  <dcterms:created xsi:type="dcterms:W3CDTF">2021-11-20T20:47:12Z</dcterms:created>
  <dcterms:modified xsi:type="dcterms:W3CDTF">2021-11-20T21:03:25Z</dcterms:modified>
</cp:coreProperties>
</file>

<file path=docProps/thumbnail.jpeg>
</file>